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351D8F-1C6F-4DE1-995D-6620E241A426}" type="doc">
      <dgm:prSet loTypeId="urn:microsoft.com/office/officeart/2005/8/layout/hierarchy1" loCatId="hierarchy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tr-TR"/>
        </a:p>
      </dgm:t>
    </dgm:pt>
    <dgm:pt modelId="{D70CA268-5B90-45B9-A760-8E98C8558DF4}">
      <dgm:prSet phldrT="[Metin]"/>
      <dgm:spPr/>
      <dgm:t>
        <a:bodyPr/>
        <a:lstStyle/>
        <a:p>
          <a:r>
            <a:rPr lang="tr-TR" dirty="0" smtClean="0"/>
            <a:t>MADDE</a:t>
          </a:r>
          <a:endParaRPr lang="tr-TR" dirty="0"/>
        </a:p>
      </dgm:t>
    </dgm:pt>
    <dgm:pt modelId="{7A3E4B41-191E-4E00-9AC5-C6232BFA9CF0}" type="parTrans" cxnId="{D94EC829-FDD3-4A5E-BF15-1D7BE90FEA49}">
      <dgm:prSet/>
      <dgm:spPr/>
      <dgm:t>
        <a:bodyPr/>
        <a:lstStyle/>
        <a:p>
          <a:endParaRPr lang="tr-TR"/>
        </a:p>
      </dgm:t>
    </dgm:pt>
    <dgm:pt modelId="{623A0E72-83AA-49A3-9899-E7BCC045F4D5}" type="sibTrans" cxnId="{D94EC829-FDD3-4A5E-BF15-1D7BE90FEA49}">
      <dgm:prSet/>
      <dgm:spPr/>
      <dgm:t>
        <a:bodyPr/>
        <a:lstStyle/>
        <a:p>
          <a:endParaRPr lang="tr-TR"/>
        </a:p>
      </dgm:t>
    </dgm:pt>
    <dgm:pt modelId="{B0448469-8F9F-411D-B15B-1818D9259A26}">
      <dgm:prSet phldrT="[Metin]"/>
      <dgm:spPr/>
      <dgm:t>
        <a:bodyPr/>
        <a:lstStyle/>
        <a:p>
          <a:r>
            <a:rPr lang="tr-TR" dirty="0" smtClean="0"/>
            <a:t>Saf Madde</a:t>
          </a:r>
          <a:endParaRPr lang="tr-TR" dirty="0"/>
        </a:p>
      </dgm:t>
    </dgm:pt>
    <dgm:pt modelId="{C6113A89-D3FF-4F3C-81D3-907E383DEE7C}" type="parTrans" cxnId="{428CB532-F8CD-4A90-9D2E-EFBDE5B029BC}">
      <dgm:prSet/>
      <dgm:spPr/>
      <dgm:t>
        <a:bodyPr/>
        <a:lstStyle/>
        <a:p>
          <a:endParaRPr lang="tr-TR"/>
        </a:p>
      </dgm:t>
    </dgm:pt>
    <dgm:pt modelId="{BCEE4353-A0BA-47B6-AA20-C6F7457AEF6C}" type="sibTrans" cxnId="{428CB532-F8CD-4A90-9D2E-EFBDE5B029BC}">
      <dgm:prSet/>
      <dgm:spPr/>
      <dgm:t>
        <a:bodyPr/>
        <a:lstStyle/>
        <a:p>
          <a:endParaRPr lang="tr-TR"/>
        </a:p>
      </dgm:t>
    </dgm:pt>
    <dgm:pt modelId="{CE2B29EF-E7DC-40A9-8FEA-3F2B91C588F6}">
      <dgm:prSet phldrT="[Metin]"/>
      <dgm:spPr/>
      <dgm:t>
        <a:bodyPr/>
        <a:lstStyle/>
        <a:p>
          <a:r>
            <a:rPr lang="tr-TR" dirty="0" smtClean="0"/>
            <a:t>Saf Olmayan Madde</a:t>
          </a:r>
          <a:endParaRPr lang="tr-TR" dirty="0"/>
        </a:p>
      </dgm:t>
    </dgm:pt>
    <dgm:pt modelId="{1A37D9BF-28C9-4A9E-8193-F536047CC8DF}" type="parTrans" cxnId="{58292403-C578-4A2E-8C92-20E4DEF3B152}">
      <dgm:prSet/>
      <dgm:spPr/>
      <dgm:t>
        <a:bodyPr/>
        <a:lstStyle/>
        <a:p>
          <a:endParaRPr lang="tr-TR"/>
        </a:p>
      </dgm:t>
    </dgm:pt>
    <dgm:pt modelId="{459CF695-0663-4587-82A0-CA19F745DA44}" type="sibTrans" cxnId="{58292403-C578-4A2E-8C92-20E4DEF3B152}">
      <dgm:prSet/>
      <dgm:spPr/>
      <dgm:t>
        <a:bodyPr/>
        <a:lstStyle/>
        <a:p>
          <a:endParaRPr lang="tr-TR"/>
        </a:p>
      </dgm:t>
    </dgm:pt>
    <dgm:pt modelId="{88EC1107-3B2E-4D53-959E-2209499E76B1}">
      <dgm:prSet phldrT="[Metin]"/>
      <dgm:spPr/>
      <dgm:t>
        <a:bodyPr/>
        <a:lstStyle/>
        <a:p>
          <a:r>
            <a:rPr lang="tr-TR" dirty="0" smtClean="0"/>
            <a:t>Homojen Karışımlar</a:t>
          </a:r>
          <a:endParaRPr lang="tr-TR" dirty="0"/>
        </a:p>
      </dgm:t>
    </dgm:pt>
    <dgm:pt modelId="{04F50B71-1AF7-49EA-9CD3-277962AC9899}" type="parTrans" cxnId="{24C5B4D3-7983-463D-B3ED-CAF9FBF903F7}">
      <dgm:prSet/>
      <dgm:spPr/>
      <dgm:t>
        <a:bodyPr/>
        <a:lstStyle/>
        <a:p>
          <a:endParaRPr lang="tr-TR"/>
        </a:p>
      </dgm:t>
    </dgm:pt>
    <dgm:pt modelId="{8C429E10-7363-4BA0-B04F-C800078786A9}" type="sibTrans" cxnId="{24C5B4D3-7983-463D-B3ED-CAF9FBF903F7}">
      <dgm:prSet/>
      <dgm:spPr/>
      <dgm:t>
        <a:bodyPr/>
        <a:lstStyle/>
        <a:p>
          <a:endParaRPr lang="tr-TR"/>
        </a:p>
      </dgm:t>
    </dgm:pt>
    <dgm:pt modelId="{0A80FBCC-CEA2-46A5-A364-61B1C8F0E0F4}">
      <dgm:prSet phldrT="[Metin]"/>
      <dgm:spPr/>
      <dgm:t>
        <a:bodyPr/>
        <a:lstStyle/>
        <a:p>
          <a:r>
            <a:rPr lang="tr-TR" dirty="0" smtClean="0"/>
            <a:t>Heterojen Karışımlar</a:t>
          </a:r>
          <a:endParaRPr lang="tr-TR" dirty="0"/>
        </a:p>
      </dgm:t>
    </dgm:pt>
    <dgm:pt modelId="{A3FEEB07-E5C5-4B74-AF4F-736F8B3400FC}" type="parTrans" cxnId="{B90A7ACD-D6F5-422B-AFE5-7AE023727021}">
      <dgm:prSet/>
      <dgm:spPr/>
      <dgm:t>
        <a:bodyPr/>
        <a:lstStyle/>
        <a:p>
          <a:endParaRPr lang="tr-TR"/>
        </a:p>
      </dgm:t>
    </dgm:pt>
    <dgm:pt modelId="{D74BBDA0-1B1B-48E7-8793-61B069383681}" type="sibTrans" cxnId="{B90A7ACD-D6F5-422B-AFE5-7AE023727021}">
      <dgm:prSet/>
      <dgm:spPr/>
      <dgm:t>
        <a:bodyPr/>
        <a:lstStyle/>
        <a:p>
          <a:endParaRPr lang="tr-TR"/>
        </a:p>
      </dgm:t>
    </dgm:pt>
    <dgm:pt modelId="{B2EDB3D1-C478-48F1-98D4-8021CF55C657}">
      <dgm:prSet phldrT="[Metin]"/>
      <dgm:spPr/>
      <dgm:t>
        <a:bodyPr/>
        <a:lstStyle/>
        <a:p>
          <a:r>
            <a:rPr lang="tr-TR" dirty="0" smtClean="0"/>
            <a:t>Elementler</a:t>
          </a:r>
          <a:endParaRPr lang="tr-TR" dirty="0"/>
        </a:p>
      </dgm:t>
    </dgm:pt>
    <dgm:pt modelId="{6C110DA4-4A72-4C9F-BEDC-2AAD0942AD47}" type="parTrans" cxnId="{D12A695C-3104-4609-A3AB-3FE21EDD078E}">
      <dgm:prSet/>
      <dgm:spPr/>
      <dgm:t>
        <a:bodyPr/>
        <a:lstStyle/>
        <a:p>
          <a:endParaRPr lang="tr-TR"/>
        </a:p>
      </dgm:t>
    </dgm:pt>
    <dgm:pt modelId="{11423620-5C97-4526-B9D2-5794359E8E1E}" type="sibTrans" cxnId="{D12A695C-3104-4609-A3AB-3FE21EDD078E}">
      <dgm:prSet/>
      <dgm:spPr/>
      <dgm:t>
        <a:bodyPr/>
        <a:lstStyle/>
        <a:p>
          <a:endParaRPr lang="tr-TR"/>
        </a:p>
      </dgm:t>
    </dgm:pt>
    <dgm:pt modelId="{EEAA3BC8-7ADA-4F57-9154-318F1F39F38B}">
      <dgm:prSet phldrT="[Metin]"/>
      <dgm:spPr/>
      <dgm:t>
        <a:bodyPr/>
        <a:lstStyle/>
        <a:p>
          <a:r>
            <a:rPr lang="tr-TR" dirty="0" smtClean="0"/>
            <a:t>Bileşikler  </a:t>
          </a:r>
          <a:endParaRPr lang="tr-TR" dirty="0"/>
        </a:p>
      </dgm:t>
    </dgm:pt>
    <dgm:pt modelId="{E66E11E7-2EA0-4860-B5BF-BC48D41A6F5D}" type="parTrans" cxnId="{87FBDEAD-F274-427F-BB89-ECC2EB379000}">
      <dgm:prSet/>
      <dgm:spPr/>
      <dgm:t>
        <a:bodyPr/>
        <a:lstStyle/>
        <a:p>
          <a:endParaRPr lang="tr-TR"/>
        </a:p>
      </dgm:t>
    </dgm:pt>
    <dgm:pt modelId="{2BC0FB67-A47E-49F7-8655-8DC551C39D2E}" type="sibTrans" cxnId="{87FBDEAD-F274-427F-BB89-ECC2EB379000}">
      <dgm:prSet/>
      <dgm:spPr/>
      <dgm:t>
        <a:bodyPr/>
        <a:lstStyle/>
        <a:p>
          <a:endParaRPr lang="tr-TR"/>
        </a:p>
      </dgm:t>
    </dgm:pt>
    <dgm:pt modelId="{505DC90D-E933-4988-93A9-FBCEF067191A}" type="pres">
      <dgm:prSet presAssocID="{A9351D8F-1C6F-4DE1-995D-6620E241A42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4AD26EB-3CE4-4E26-BF6E-03B228DE323A}" type="pres">
      <dgm:prSet presAssocID="{D70CA268-5B90-45B9-A760-8E98C8558DF4}" presName="hierRoot1" presStyleCnt="0"/>
      <dgm:spPr/>
    </dgm:pt>
    <dgm:pt modelId="{13D507E9-4F55-43B4-93D2-F0D2912358CD}" type="pres">
      <dgm:prSet presAssocID="{D70CA268-5B90-45B9-A760-8E98C8558DF4}" presName="composite" presStyleCnt="0"/>
      <dgm:spPr/>
    </dgm:pt>
    <dgm:pt modelId="{6DA35D3B-D7B3-4B00-8947-5D044696B82A}" type="pres">
      <dgm:prSet presAssocID="{D70CA268-5B90-45B9-A760-8E98C8558DF4}" presName="background" presStyleLbl="node0" presStyleIdx="0" presStyleCnt="1"/>
      <dgm:spPr/>
    </dgm:pt>
    <dgm:pt modelId="{6641F346-72F2-4B28-83A1-FA6BE9FCA01D}" type="pres">
      <dgm:prSet presAssocID="{D70CA268-5B90-45B9-A760-8E98C8558DF4}" presName="text" presStyleLbl="fgAcc0" presStyleIdx="0" presStyleCnt="1" custAng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0D138CB6-BAA0-43BF-AF35-04041C754E9A}" type="pres">
      <dgm:prSet presAssocID="{D70CA268-5B90-45B9-A760-8E98C8558DF4}" presName="hierChild2" presStyleCnt="0"/>
      <dgm:spPr/>
    </dgm:pt>
    <dgm:pt modelId="{9C44853C-4164-49AE-9C1C-A908EFEEEF9A}" type="pres">
      <dgm:prSet presAssocID="{C6113A89-D3FF-4F3C-81D3-907E383DEE7C}" presName="Name10" presStyleLbl="parChTrans1D2" presStyleIdx="0" presStyleCnt="2"/>
      <dgm:spPr/>
    </dgm:pt>
    <dgm:pt modelId="{13FED009-E78E-4D16-8BE7-3B24DAE04A1A}" type="pres">
      <dgm:prSet presAssocID="{B0448469-8F9F-411D-B15B-1818D9259A26}" presName="hierRoot2" presStyleCnt="0"/>
      <dgm:spPr/>
    </dgm:pt>
    <dgm:pt modelId="{853CB450-0EBC-457E-8BC7-CAAC0DE1F386}" type="pres">
      <dgm:prSet presAssocID="{B0448469-8F9F-411D-B15B-1818D9259A26}" presName="composite2" presStyleCnt="0"/>
      <dgm:spPr/>
    </dgm:pt>
    <dgm:pt modelId="{7F11E71D-2772-4115-A6E2-72653C4E6BD5}" type="pres">
      <dgm:prSet presAssocID="{B0448469-8F9F-411D-B15B-1818D9259A26}" presName="background2" presStyleLbl="node2" presStyleIdx="0" presStyleCnt="2"/>
      <dgm:spPr/>
    </dgm:pt>
    <dgm:pt modelId="{9AD6C52A-9DD8-40CA-9DE3-FD9BBAB49C81}" type="pres">
      <dgm:prSet presAssocID="{B0448469-8F9F-411D-B15B-1818D9259A26}" presName="text2" presStyleLbl="fgAcc2" presStyleIdx="0" presStyleCnt="2" custAng="0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C1DD9ED8-31FC-4130-B1A1-6510F3767403}" type="pres">
      <dgm:prSet presAssocID="{B0448469-8F9F-411D-B15B-1818D9259A26}" presName="hierChild3" presStyleCnt="0"/>
      <dgm:spPr/>
    </dgm:pt>
    <dgm:pt modelId="{19DE0EBE-7300-49B4-9155-6A35E2D5A791}" type="pres">
      <dgm:prSet presAssocID="{6C110DA4-4A72-4C9F-BEDC-2AAD0942AD47}" presName="Name17" presStyleLbl="parChTrans1D3" presStyleIdx="0" presStyleCnt="4"/>
      <dgm:spPr/>
    </dgm:pt>
    <dgm:pt modelId="{08F6E829-F376-4C57-8ABF-2C76A13F6AA2}" type="pres">
      <dgm:prSet presAssocID="{B2EDB3D1-C478-48F1-98D4-8021CF55C657}" presName="hierRoot3" presStyleCnt="0"/>
      <dgm:spPr/>
    </dgm:pt>
    <dgm:pt modelId="{6E00E199-E37F-4B33-97B8-E9BEF4D35005}" type="pres">
      <dgm:prSet presAssocID="{B2EDB3D1-C478-48F1-98D4-8021CF55C657}" presName="composite3" presStyleCnt="0"/>
      <dgm:spPr/>
    </dgm:pt>
    <dgm:pt modelId="{950E01A9-4853-464E-8D78-6DC1C7A51F5A}" type="pres">
      <dgm:prSet presAssocID="{B2EDB3D1-C478-48F1-98D4-8021CF55C657}" presName="background3" presStyleLbl="node3" presStyleIdx="0" presStyleCnt="4"/>
      <dgm:spPr/>
    </dgm:pt>
    <dgm:pt modelId="{E4CCFF8E-A2E4-4F3C-963C-F07DBCDBC667}" type="pres">
      <dgm:prSet presAssocID="{B2EDB3D1-C478-48F1-98D4-8021CF55C657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00A3249-AF41-4469-8575-D3854ED7A4DB}" type="pres">
      <dgm:prSet presAssocID="{B2EDB3D1-C478-48F1-98D4-8021CF55C657}" presName="hierChild4" presStyleCnt="0"/>
      <dgm:spPr/>
    </dgm:pt>
    <dgm:pt modelId="{9189F3EA-51C3-409A-B58C-2E878E874883}" type="pres">
      <dgm:prSet presAssocID="{E66E11E7-2EA0-4860-B5BF-BC48D41A6F5D}" presName="Name17" presStyleLbl="parChTrans1D3" presStyleIdx="1" presStyleCnt="4"/>
      <dgm:spPr/>
    </dgm:pt>
    <dgm:pt modelId="{5B90E445-4A3E-4DC7-96D3-DCFE6CBB645B}" type="pres">
      <dgm:prSet presAssocID="{EEAA3BC8-7ADA-4F57-9154-318F1F39F38B}" presName="hierRoot3" presStyleCnt="0"/>
      <dgm:spPr/>
    </dgm:pt>
    <dgm:pt modelId="{9AF34874-0A24-4EEC-9AAB-B88897B10A03}" type="pres">
      <dgm:prSet presAssocID="{EEAA3BC8-7ADA-4F57-9154-318F1F39F38B}" presName="composite3" presStyleCnt="0"/>
      <dgm:spPr/>
    </dgm:pt>
    <dgm:pt modelId="{2484877B-5056-492A-8267-E27E40EB5036}" type="pres">
      <dgm:prSet presAssocID="{EEAA3BC8-7ADA-4F57-9154-318F1F39F38B}" presName="background3" presStyleLbl="node3" presStyleIdx="1" presStyleCnt="4"/>
      <dgm:spPr/>
    </dgm:pt>
    <dgm:pt modelId="{FCFE2F49-B82E-4747-960B-E0751D0947BA}" type="pres">
      <dgm:prSet presAssocID="{EEAA3BC8-7ADA-4F57-9154-318F1F39F38B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9F9C47C9-EC38-4C0A-92F6-1663CEA18DF0}" type="pres">
      <dgm:prSet presAssocID="{EEAA3BC8-7ADA-4F57-9154-318F1F39F38B}" presName="hierChild4" presStyleCnt="0"/>
      <dgm:spPr/>
    </dgm:pt>
    <dgm:pt modelId="{7E74DE36-20BC-4869-8DD1-9476545F9066}" type="pres">
      <dgm:prSet presAssocID="{1A37D9BF-28C9-4A9E-8193-F536047CC8DF}" presName="Name10" presStyleLbl="parChTrans1D2" presStyleIdx="1" presStyleCnt="2"/>
      <dgm:spPr/>
    </dgm:pt>
    <dgm:pt modelId="{C7DB0517-72CF-4597-8C64-3DB2F2043F1D}" type="pres">
      <dgm:prSet presAssocID="{CE2B29EF-E7DC-40A9-8FEA-3F2B91C588F6}" presName="hierRoot2" presStyleCnt="0"/>
      <dgm:spPr/>
    </dgm:pt>
    <dgm:pt modelId="{C40E9D5F-E935-44D6-BDDE-C1BDB8AA716B}" type="pres">
      <dgm:prSet presAssocID="{CE2B29EF-E7DC-40A9-8FEA-3F2B91C588F6}" presName="composite2" presStyleCnt="0"/>
      <dgm:spPr/>
    </dgm:pt>
    <dgm:pt modelId="{52D05CB8-A96C-4EA8-A028-C4B96307A2BE}" type="pres">
      <dgm:prSet presAssocID="{CE2B29EF-E7DC-40A9-8FEA-3F2B91C588F6}" presName="background2" presStyleLbl="node2" presStyleIdx="1" presStyleCnt="2"/>
      <dgm:spPr/>
    </dgm:pt>
    <dgm:pt modelId="{42D70BA6-BD8F-4B2A-96AD-78F171DE01BD}" type="pres">
      <dgm:prSet presAssocID="{CE2B29EF-E7DC-40A9-8FEA-3F2B91C588F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175B8CC-1845-4A06-A326-995D56CCF8BB}" type="pres">
      <dgm:prSet presAssocID="{CE2B29EF-E7DC-40A9-8FEA-3F2B91C588F6}" presName="hierChild3" presStyleCnt="0"/>
      <dgm:spPr/>
    </dgm:pt>
    <dgm:pt modelId="{43A38ABC-C882-4D5D-ABE1-BEA1FD0A8516}" type="pres">
      <dgm:prSet presAssocID="{04F50B71-1AF7-49EA-9CD3-277962AC9899}" presName="Name17" presStyleLbl="parChTrans1D3" presStyleIdx="2" presStyleCnt="4"/>
      <dgm:spPr/>
    </dgm:pt>
    <dgm:pt modelId="{35B1A609-B39F-41CE-97E7-C5A0C4AB6FB1}" type="pres">
      <dgm:prSet presAssocID="{88EC1107-3B2E-4D53-959E-2209499E76B1}" presName="hierRoot3" presStyleCnt="0"/>
      <dgm:spPr/>
    </dgm:pt>
    <dgm:pt modelId="{89B8E277-37DF-44D0-9A05-2EF78B224903}" type="pres">
      <dgm:prSet presAssocID="{88EC1107-3B2E-4D53-959E-2209499E76B1}" presName="composite3" presStyleCnt="0"/>
      <dgm:spPr/>
    </dgm:pt>
    <dgm:pt modelId="{865FB238-AB22-41AA-BF80-163AFF219497}" type="pres">
      <dgm:prSet presAssocID="{88EC1107-3B2E-4D53-959E-2209499E76B1}" presName="background3" presStyleLbl="node3" presStyleIdx="2" presStyleCnt="4"/>
      <dgm:spPr/>
    </dgm:pt>
    <dgm:pt modelId="{5F134F1E-8EF5-4D59-BF15-251D19144758}" type="pres">
      <dgm:prSet presAssocID="{88EC1107-3B2E-4D53-959E-2209499E76B1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5B767452-CF2C-46A2-A75C-DF033B730EC6}" type="pres">
      <dgm:prSet presAssocID="{88EC1107-3B2E-4D53-959E-2209499E76B1}" presName="hierChild4" presStyleCnt="0"/>
      <dgm:spPr/>
    </dgm:pt>
    <dgm:pt modelId="{701623BD-D51D-4F14-AE2A-EF79ED3CFAF7}" type="pres">
      <dgm:prSet presAssocID="{A3FEEB07-E5C5-4B74-AF4F-736F8B3400FC}" presName="Name17" presStyleLbl="parChTrans1D3" presStyleIdx="3" presStyleCnt="4"/>
      <dgm:spPr/>
    </dgm:pt>
    <dgm:pt modelId="{D70D5AA1-C975-4D83-ACBE-44468E76D522}" type="pres">
      <dgm:prSet presAssocID="{0A80FBCC-CEA2-46A5-A364-61B1C8F0E0F4}" presName="hierRoot3" presStyleCnt="0"/>
      <dgm:spPr/>
    </dgm:pt>
    <dgm:pt modelId="{0EE6660B-E1CF-4DCE-89B3-00598B02693F}" type="pres">
      <dgm:prSet presAssocID="{0A80FBCC-CEA2-46A5-A364-61B1C8F0E0F4}" presName="composite3" presStyleCnt="0"/>
      <dgm:spPr/>
    </dgm:pt>
    <dgm:pt modelId="{37BF49B6-6CA5-4DCE-8F3A-2182777805D6}" type="pres">
      <dgm:prSet presAssocID="{0A80FBCC-CEA2-46A5-A364-61B1C8F0E0F4}" presName="background3" presStyleLbl="node3" presStyleIdx="3" presStyleCnt="4"/>
      <dgm:spPr/>
    </dgm:pt>
    <dgm:pt modelId="{0D44E3BF-31AC-4EF5-A6F5-CEA5C5B2F675}" type="pres">
      <dgm:prSet presAssocID="{0A80FBCC-CEA2-46A5-A364-61B1C8F0E0F4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B049CCC5-B2A3-40FA-8092-01AC76F84DB2}" type="pres">
      <dgm:prSet presAssocID="{0A80FBCC-CEA2-46A5-A364-61B1C8F0E0F4}" presName="hierChild4" presStyleCnt="0"/>
      <dgm:spPr/>
    </dgm:pt>
  </dgm:ptLst>
  <dgm:cxnLst>
    <dgm:cxn modelId="{257BE1EE-0B47-4E42-A0E1-16EF331CC4B7}" type="presOf" srcId="{A9351D8F-1C6F-4DE1-995D-6620E241A426}" destId="{505DC90D-E933-4988-93A9-FBCEF067191A}" srcOrd="0" destOrd="0" presId="urn:microsoft.com/office/officeart/2005/8/layout/hierarchy1"/>
    <dgm:cxn modelId="{428CB532-F8CD-4A90-9D2E-EFBDE5B029BC}" srcId="{D70CA268-5B90-45B9-A760-8E98C8558DF4}" destId="{B0448469-8F9F-411D-B15B-1818D9259A26}" srcOrd="0" destOrd="0" parTransId="{C6113A89-D3FF-4F3C-81D3-907E383DEE7C}" sibTransId="{BCEE4353-A0BA-47B6-AA20-C6F7457AEF6C}"/>
    <dgm:cxn modelId="{A18EC7E0-7A57-4DDE-BFF9-FE008622F6C1}" type="presOf" srcId="{CE2B29EF-E7DC-40A9-8FEA-3F2B91C588F6}" destId="{42D70BA6-BD8F-4B2A-96AD-78F171DE01BD}" srcOrd="0" destOrd="0" presId="urn:microsoft.com/office/officeart/2005/8/layout/hierarchy1"/>
    <dgm:cxn modelId="{A73AA32C-F0BD-492F-85EE-0B52B92FE8AA}" type="presOf" srcId="{E66E11E7-2EA0-4860-B5BF-BC48D41A6F5D}" destId="{9189F3EA-51C3-409A-B58C-2E878E874883}" srcOrd="0" destOrd="0" presId="urn:microsoft.com/office/officeart/2005/8/layout/hierarchy1"/>
    <dgm:cxn modelId="{81F24E65-527E-4429-9C9C-0650B1853D92}" type="presOf" srcId="{B0448469-8F9F-411D-B15B-1818D9259A26}" destId="{9AD6C52A-9DD8-40CA-9DE3-FD9BBAB49C81}" srcOrd="0" destOrd="0" presId="urn:microsoft.com/office/officeart/2005/8/layout/hierarchy1"/>
    <dgm:cxn modelId="{EFE4FE28-DE89-4093-9519-2836B912663C}" type="presOf" srcId="{EEAA3BC8-7ADA-4F57-9154-318F1F39F38B}" destId="{FCFE2F49-B82E-4747-960B-E0751D0947BA}" srcOrd="0" destOrd="0" presId="urn:microsoft.com/office/officeart/2005/8/layout/hierarchy1"/>
    <dgm:cxn modelId="{D94EC829-FDD3-4A5E-BF15-1D7BE90FEA49}" srcId="{A9351D8F-1C6F-4DE1-995D-6620E241A426}" destId="{D70CA268-5B90-45B9-A760-8E98C8558DF4}" srcOrd="0" destOrd="0" parTransId="{7A3E4B41-191E-4E00-9AC5-C6232BFA9CF0}" sibTransId="{623A0E72-83AA-49A3-9899-E7BCC045F4D5}"/>
    <dgm:cxn modelId="{B90A7ACD-D6F5-422B-AFE5-7AE023727021}" srcId="{CE2B29EF-E7DC-40A9-8FEA-3F2B91C588F6}" destId="{0A80FBCC-CEA2-46A5-A364-61B1C8F0E0F4}" srcOrd="1" destOrd="0" parTransId="{A3FEEB07-E5C5-4B74-AF4F-736F8B3400FC}" sibTransId="{D74BBDA0-1B1B-48E7-8793-61B069383681}"/>
    <dgm:cxn modelId="{5D1C6B1B-7A8F-42F1-B8C4-8758D1272AB4}" type="presOf" srcId="{D70CA268-5B90-45B9-A760-8E98C8558DF4}" destId="{6641F346-72F2-4B28-83A1-FA6BE9FCA01D}" srcOrd="0" destOrd="0" presId="urn:microsoft.com/office/officeart/2005/8/layout/hierarchy1"/>
    <dgm:cxn modelId="{D12A695C-3104-4609-A3AB-3FE21EDD078E}" srcId="{B0448469-8F9F-411D-B15B-1818D9259A26}" destId="{B2EDB3D1-C478-48F1-98D4-8021CF55C657}" srcOrd="0" destOrd="0" parTransId="{6C110DA4-4A72-4C9F-BEDC-2AAD0942AD47}" sibTransId="{11423620-5C97-4526-B9D2-5794359E8E1E}"/>
    <dgm:cxn modelId="{7ADC1CB3-889A-4CD0-BBA2-52D4A0DCBCC4}" type="presOf" srcId="{88EC1107-3B2E-4D53-959E-2209499E76B1}" destId="{5F134F1E-8EF5-4D59-BF15-251D19144758}" srcOrd="0" destOrd="0" presId="urn:microsoft.com/office/officeart/2005/8/layout/hierarchy1"/>
    <dgm:cxn modelId="{58292403-C578-4A2E-8C92-20E4DEF3B152}" srcId="{D70CA268-5B90-45B9-A760-8E98C8558DF4}" destId="{CE2B29EF-E7DC-40A9-8FEA-3F2B91C588F6}" srcOrd="1" destOrd="0" parTransId="{1A37D9BF-28C9-4A9E-8193-F536047CC8DF}" sibTransId="{459CF695-0663-4587-82A0-CA19F745DA44}"/>
    <dgm:cxn modelId="{723081A0-5DE1-4AD8-BB52-2999D7617609}" type="presOf" srcId="{B2EDB3D1-C478-48F1-98D4-8021CF55C657}" destId="{E4CCFF8E-A2E4-4F3C-963C-F07DBCDBC667}" srcOrd="0" destOrd="0" presId="urn:microsoft.com/office/officeart/2005/8/layout/hierarchy1"/>
    <dgm:cxn modelId="{A3BB74A2-E300-4799-B585-8E8A6CFD374C}" type="presOf" srcId="{04F50B71-1AF7-49EA-9CD3-277962AC9899}" destId="{43A38ABC-C882-4D5D-ABE1-BEA1FD0A8516}" srcOrd="0" destOrd="0" presId="urn:microsoft.com/office/officeart/2005/8/layout/hierarchy1"/>
    <dgm:cxn modelId="{24C5B4D3-7983-463D-B3ED-CAF9FBF903F7}" srcId="{CE2B29EF-E7DC-40A9-8FEA-3F2B91C588F6}" destId="{88EC1107-3B2E-4D53-959E-2209499E76B1}" srcOrd="0" destOrd="0" parTransId="{04F50B71-1AF7-49EA-9CD3-277962AC9899}" sibTransId="{8C429E10-7363-4BA0-B04F-C800078786A9}"/>
    <dgm:cxn modelId="{1A387133-A2DF-4823-A3B5-65DD5E667D4D}" type="presOf" srcId="{0A80FBCC-CEA2-46A5-A364-61B1C8F0E0F4}" destId="{0D44E3BF-31AC-4EF5-A6F5-CEA5C5B2F675}" srcOrd="0" destOrd="0" presId="urn:microsoft.com/office/officeart/2005/8/layout/hierarchy1"/>
    <dgm:cxn modelId="{87FBDEAD-F274-427F-BB89-ECC2EB379000}" srcId="{B0448469-8F9F-411D-B15B-1818D9259A26}" destId="{EEAA3BC8-7ADA-4F57-9154-318F1F39F38B}" srcOrd="1" destOrd="0" parTransId="{E66E11E7-2EA0-4860-B5BF-BC48D41A6F5D}" sibTransId="{2BC0FB67-A47E-49F7-8655-8DC551C39D2E}"/>
    <dgm:cxn modelId="{A58E7C87-9A82-45EE-8B4E-EAA794213DA7}" type="presOf" srcId="{1A37D9BF-28C9-4A9E-8193-F536047CC8DF}" destId="{7E74DE36-20BC-4869-8DD1-9476545F9066}" srcOrd="0" destOrd="0" presId="urn:microsoft.com/office/officeart/2005/8/layout/hierarchy1"/>
    <dgm:cxn modelId="{A4B1E45E-FDE0-4CCD-9FC4-87B0FB45C844}" type="presOf" srcId="{C6113A89-D3FF-4F3C-81D3-907E383DEE7C}" destId="{9C44853C-4164-49AE-9C1C-A908EFEEEF9A}" srcOrd="0" destOrd="0" presId="urn:microsoft.com/office/officeart/2005/8/layout/hierarchy1"/>
    <dgm:cxn modelId="{66726FFC-179E-46C6-A2F4-3A0B8B77793A}" type="presOf" srcId="{A3FEEB07-E5C5-4B74-AF4F-736F8B3400FC}" destId="{701623BD-D51D-4F14-AE2A-EF79ED3CFAF7}" srcOrd="0" destOrd="0" presId="urn:microsoft.com/office/officeart/2005/8/layout/hierarchy1"/>
    <dgm:cxn modelId="{13E364A1-5826-4BDB-9CCF-B0F572FA0CB0}" type="presOf" srcId="{6C110DA4-4A72-4C9F-BEDC-2AAD0942AD47}" destId="{19DE0EBE-7300-49B4-9155-6A35E2D5A791}" srcOrd="0" destOrd="0" presId="urn:microsoft.com/office/officeart/2005/8/layout/hierarchy1"/>
    <dgm:cxn modelId="{1E9054FE-6053-4E56-B92A-C982633885B4}" type="presParOf" srcId="{505DC90D-E933-4988-93A9-FBCEF067191A}" destId="{B4AD26EB-3CE4-4E26-BF6E-03B228DE323A}" srcOrd="0" destOrd="0" presId="urn:microsoft.com/office/officeart/2005/8/layout/hierarchy1"/>
    <dgm:cxn modelId="{BF433566-859A-4119-9D1C-721AFB1EAC2C}" type="presParOf" srcId="{B4AD26EB-3CE4-4E26-BF6E-03B228DE323A}" destId="{13D507E9-4F55-43B4-93D2-F0D2912358CD}" srcOrd="0" destOrd="0" presId="urn:microsoft.com/office/officeart/2005/8/layout/hierarchy1"/>
    <dgm:cxn modelId="{8829FBA8-3960-4774-9F14-A09EFC7E0A9F}" type="presParOf" srcId="{13D507E9-4F55-43B4-93D2-F0D2912358CD}" destId="{6DA35D3B-D7B3-4B00-8947-5D044696B82A}" srcOrd="0" destOrd="0" presId="urn:microsoft.com/office/officeart/2005/8/layout/hierarchy1"/>
    <dgm:cxn modelId="{684E56C3-4D73-4442-80B3-C40557808708}" type="presParOf" srcId="{13D507E9-4F55-43B4-93D2-F0D2912358CD}" destId="{6641F346-72F2-4B28-83A1-FA6BE9FCA01D}" srcOrd="1" destOrd="0" presId="urn:microsoft.com/office/officeart/2005/8/layout/hierarchy1"/>
    <dgm:cxn modelId="{EAA6AC2C-25E9-4747-A52F-9D8E6BFF2B8C}" type="presParOf" srcId="{B4AD26EB-3CE4-4E26-BF6E-03B228DE323A}" destId="{0D138CB6-BAA0-43BF-AF35-04041C754E9A}" srcOrd="1" destOrd="0" presId="urn:microsoft.com/office/officeart/2005/8/layout/hierarchy1"/>
    <dgm:cxn modelId="{36D82FE4-6791-4AFA-861E-2FFAB61F5C9F}" type="presParOf" srcId="{0D138CB6-BAA0-43BF-AF35-04041C754E9A}" destId="{9C44853C-4164-49AE-9C1C-A908EFEEEF9A}" srcOrd="0" destOrd="0" presId="urn:microsoft.com/office/officeart/2005/8/layout/hierarchy1"/>
    <dgm:cxn modelId="{76DAB211-93C2-4A44-8246-929BFD9BFD83}" type="presParOf" srcId="{0D138CB6-BAA0-43BF-AF35-04041C754E9A}" destId="{13FED009-E78E-4D16-8BE7-3B24DAE04A1A}" srcOrd="1" destOrd="0" presId="urn:microsoft.com/office/officeart/2005/8/layout/hierarchy1"/>
    <dgm:cxn modelId="{9260EB1F-D9C2-44ED-A515-060ADE9BF7D8}" type="presParOf" srcId="{13FED009-E78E-4D16-8BE7-3B24DAE04A1A}" destId="{853CB450-0EBC-457E-8BC7-CAAC0DE1F386}" srcOrd="0" destOrd="0" presId="urn:microsoft.com/office/officeart/2005/8/layout/hierarchy1"/>
    <dgm:cxn modelId="{9D6F0850-DC73-498B-914D-D9C4C283AF3A}" type="presParOf" srcId="{853CB450-0EBC-457E-8BC7-CAAC0DE1F386}" destId="{7F11E71D-2772-4115-A6E2-72653C4E6BD5}" srcOrd="0" destOrd="0" presId="urn:microsoft.com/office/officeart/2005/8/layout/hierarchy1"/>
    <dgm:cxn modelId="{DB11B089-309D-4C72-A2EF-2C13E859BCE4}" type="presParOf" srcId="{853CB450-0EBC-457E-8BC7-CAAC0DE1F386}" destId="{9AD6C52A-9DD8-40CA-9DE3-FD9BBAB49C81}" srcOrd="1" destOrd="0" presId="urn:microsoft.com/office/officeart/2005/8/layout/hierarchy1"/>
    <dgm:cxn modelId="{0198172B-B431-4999-85D8-7725966CC958}" type="presParOf" srcId="{13FED009-E78E-4D16-8BE7-3B24DAE04A1A}" destId="{C1DD9ED8-31FC-4130-B1A1-6510F3767403}" srcOrd="1" destOrd="0" presId="urn:microsoft.com/office/officeart/2005/8/layout/hierarchy1"/>
    <dgm:cxn modelId="{16AE28B9-6CA7-4DD1-8CF4-ABB9860B42A4}" type="presParOf" srcId="{C1DD9ED8-31FC-4130-B1A1-6510F3767403}" destId="{19DE0EBE-7300-49B4-9155-6A35E2D5A791}" srcOrd="0" destOrd="0" presId="urn:microsoft.com/office/officeart/2005/8/layout/hierarchy1"/>
    <dgm:cxn modelId="{B41E4D96-D1EA-4237-8FDF-C6EE9B5ACBA6}" type="presParOf" srcId="{C1DD9ED8-31FC-4130-B1A1-6510F3767403}" destId="{08F6E829-F376-4C57-8ABF-2C76A13F6AA2}" srcOrd="1" destOrd="0" presId="urn:microsoft.com/office/officeart/2005/8/layout/hierarchy1"/>
    <dgm:cxn modelId="{AC62731F-4676-4F53-8E6A-008E61B0A7FA}" type="presParOf" srcId="{08F6E829-F376-4C57-8ABF-2C76A13F6AA2}" destId="{6E00E199-E37F-4B33-97B8-E9BEF4D35005}" srcOrd="0" destOrd="0" presId="urn:microsoft.com/office/officeart/2005/8/layout/hierarchy1"/>
    <dgm:cxn modelId="{56A60DB0-4D08-416D-9EAC-AD29B608188F}" type="presParOf" srcId="{6E00E199-E37F-4B33-97B8-E9BEF4D35005}" destId="{950E01A9-4853-464E-8D78-6DC1C7A51F5A}" srcOrd="0" destOrd="0" presId="urn:microsoft.com/office/officeart/2005/8/layout/hierarchy1"/>
    <dgm:cxn modelId="{5FFC04D7-BA1F-4813-87C8-6BF5D5A73FEB}" type="presParOf" srcId="{6E00E199-E37F-4B33-97B8-E9BEF4D35005}" destId="{E4CCFF8E-A2E4-4F3C-963C-F07DBCDBC667}" srcOrd="1" destOrd="0" presId="urn:microsoft.com/office/officeart/2005/8/layout/hierarchy1"/>
    <dgm:cxn modelId="{CCB7D0CC-635D-4E0B-B778-E6CBFF693BB5}" type="presParOf" srcId="{08F6E829-F376-4C57-8ABF-2C76A13F6AA2}" destId="{900A3249-AF41-4469-8575-D3854ED7A4DB}" srcOrd="1" destOrd="0" presId="urn:microsoft.com/office/officeart/2005/8/layout/hierarchy1"/>
    <dgm:cxn modelId="{552B690F-4967-44FA-BEF5-D4DC8F016967}" type="presParOf" srcId="{C1DD9ED8-31FC-4130-B1A1-6510F3767403}" destId="{9189F3EA-51C3-409A-B58C-2E878E874883}" srcOrd="2" destOrd="0" presId="urn:microsoft.com/office/officeart/2005/8/layout/hierarchy1"/>
    <dgm:cxn modelId="{7CE74B18-4E4C-4560-8AE6-B2229CECDC03}" type="presParOf" srcId="{C1DD9ED8-31FC-4130-B1A1-6510F3767403}" destId="{5B90E445-4A3E-4DC7-96D3-DCFE6CBB645B}" srcOrd="3" destOrd="0" presId="urn:microsoft.com/office/officeart/2005/8/layout/hierarchy1"/>
    <dgm:cxn modelId="{1C621D52-EC88-4218-A272-C2DD4BB4915B}" type="presParOf" srcId="{5B90E445-4A3E-4DC7-96D3-DCFE6CBB645B}" destId="{9AF34874-0A24-4EEC-9AAB-B88897B10A03}" srcOrd="0" destOrd="0" presId="urn:microsoft.com/office/officeart/2005/8/layout/hierarchy1"/>
    <dgm:cxn modelId="{BAB69586-C69E-41BC-A7DB-A20EBE342850}" type="presParOf" srcId="{9AF34874-0A24-4EEC-9AAB-B88897B10A03}" destId="{2484877B-5056-492A-8267-E27E40EB5036}" srcOrd="0" destOrd="0" presId="urn:microsoft.com/office/officeart/2005/8/layout/hierarchy1"/>
    <dgm:cxn modelId="{7967D7A5-1232-4C90-833B-AB8F352BEFE1}" type="presParOf" srcId="{9AF34874-0A24-4EEC-9AAB-B88897B10A03}" destId="{FCFE2F49-B82E-4747-960B-E0751D0947BA}" srcOrd="1" destOrd="0" presId="urn:microsoft.com/office/officeart/2005/8/layout/hierarchy1"/>
    <dgm:cxn modelId="{AC962B21-0637-4ACE-8E32-681A34F88BA7}" type="presParOf" srcId="{5B90E445-4A3E-4DC7-96D3-DCFE6CBB645B}" destId="{9F9C47C9-EC38-4C0A-92F6-1663CEA18DF0}" srcOrd="1" destOrd="0" presId="urn:microsoft.com/office/officeart/2005/8/layout/hierarchy1"/>
    <dgm:cxn modelId="{50625569-0B42-44C3-9937-3431DD93D0BD}" type="presParOf" srcId="{0D138CB6-BAA0-43BF-AF35-04041C754E9A}" destId="{7E74DE36-20BC-4869-8DD1-9476545F9066}" srcOrd="2" destOrd="0" presId="urn:microsoft.com/office/officeart/2005/8/layout/hierarchy1"/>
    <dgm:cxn modelId="{73D4804C-2629-4503-9C09-EF99C9E99E98}" type="presParOf" srcId="{0D138CB6-BAA0-43BF-AF35-04041C754E9A}" destId="{C7DB0517-72CF-4597-8C64-3DB2F2043F1D}" srcOrd="3" destOrd="0" presId="urn:microsoft.com/office/officeart/2005/8/layout/hierarchy1"/>
    <dgm:cxn modelId="{027CA735-37DE-43F6-99AF-8AABB78AABC3}" type="presParOf" srcId="{C7DB0517-72CF-4597-8C64-3DB2F2043F1D}" destId="{C40E9D5F-E935-44D6-BDDE-C1BDB8AA716B}" srcOrd="0" destOrd="0" presId="urn:microsoft.com/office/officeart/2005/8/layout/hierarchy1"/>
    <dgm:cxn modelId="{EBD5B84F-C672-4F56-B778-5E45AF7453F6}" type="presParOf" srcId="{C40E9D5F-E935-44D6-BDDE-C1BDB8AA716B}" destId="{52D05CB8-A96C-4EA8-A028-C4B96307A2BE}" srcOrd="0" destOrd="0" presId="urn:microsoft.com/office/officeart/2005/8/layout/hierarchy1"/>
    <dgm:cxn modelId="{DACBC322-B1C0-473B-A0D1-C1CF99D206F0}" type="presParOf" srcId="{C40E9D5F-E935-44D6-BDDE-C1BDB8AA716B}" destId="{42D70BA6-BD8F-4B2A-96AD-78F171DE01BD}" srcOrd="1" destOrd="0" presId="urn:microsoft.com/office/officeart/2005/8/layout/hierarchy1"/>
    <dgm:cxn modelId="{C3C95DF3-F617-4351-9E18-A3EA93B2453D}" type="presParOf" srcId="{C7DB0517-72CF-4597-8C64-3DB2F2043F1D}" destId="{7175B8CC-1845-4A06-A326-995D56CCF8BB}" srcOrd="1" destOrd="0" presId="urn:microsoft.com/office/officeart/2005/8/layout/hierarchy1"/>
    <dgm:cxn modelId="{6CEF9747-D985-4EB5-997F-7CFAC528D5C6}" type="presParOf" srcId="{7175B8CC-1845-4A06-A326-995D56CCF8BB}" destId="{43A38ABC-C882-4D5D-ABE1-BEA1FD0A8516}" srcOrd="0" destOrd="0" presId="urn:microsoft.com/office/officeart/2005/8/layout/hierarchy1"/>
    <dgm:cxn modelId="{2FE56219-6804-43CA-8035-654B4CE1F672}" type="presParOf" srcId="{7175B8CC-1845-4A06-A326-995D56CCF8BB}" destId="{35B1A609-B39F-41CE-97E7-C5A0C4AB6FB1}" srcOrd="1" destOrd="0" presId="urn:microsoft.com/office/officeart/2005/8/layout/hierarchy1"/>
    <dgm:cxn modelId="{E1DF43E1-B4BB-4DF5-A20D-85585C3D4CF9}" type="presParOf" srcId="{35B1A609-B39F-41CE-97E7-C5A0C4AB6FB1}" destId="{89B8E277-37DF-44D0-9A05-2EF78B224903}" srcOrd="0" destOrd="0" presId="urn:microsoft.com/office/officeart/2005/8/layout/hierarchy1"/>
    <dgm:cxn modelId="{1913877D-4406-432A-8AEB-871F2884A4A0}" type="presParOf" srcId="{89B8E277-37DF-44D0-9A05-2EF78B224903}" destId="{865FB238-AB22-41AA-BF80-163AFF219497}" srcOrd="0" destOrd="0" presId="urn:microsoft.com/office/officeart/2005/8/layout/hierarchy1"/>
    <dgm:cxn modelId="{41F48A69-DEA2-4E06-9DBE-9216DA0D5BFE}" type="presParOf" srcId="{89B8E277-37DF-44D0-9A05-2EF78B224903}" destId="{5F134F1E-8EF5-4D59-BF15-251D19144758}" srcOrd="1" destOrd="0" presId="urn:microsoft.com/office/officeart/2005/8/layout/hierarchy1"/>
    <dgm:cxn modelId="{6EEAED6F-0CC6-4DA4-B949-5CE46A6A9820}" type="presParOf" srcId="{35B1A609-B39F-41CE-97E7-C5A0C4AB6FB1}" destId="{5B767452-CF2C-46A2-A75C-DF033B730EC6}" srcOrd="1" destOrd="0" presId="urn:microsoft.com/office/officeart/2005/8/layout/hierarchy1"/>
    <dgm:cxn modelId="{7C401899-5DE0-47D2-9251-9B7E542F5A2B}" type="presParOf" srcId="{7175B8CC-1845-4A06-A326-995D56CCF8BB}" destId="{701623BD-D51D-4F14-AE2A-EF79ED3CFAF7}" srcOrd="2" destOrd="0" presId="urn:microsoft.com/office/officeart/2005/8/layout/hierarchy1"/>
    <dgm:cxn modelId="{C70D2FF0-4F0B-4C8E-B515-285255337CA4}" type="presParOf" srcId="{7175B8CC-1845-4A06-A326-995D56CCF8BB}" destId="{D70D5AA1-C975-4D83-ACBE-44468E76D522}" srcOrd="3" destOrd="0" presId="urn:microsoft.com/office/officeart/2005/8/layout/hierarchy1"/>
    <dgm:cxn modelId="{B5B42A5A-F9D4-4251-BCCE-EB198CFEDFD6}" type="presParOf" srcId="{D70D5AA1-C975-4D83-ACBE-44468E76D522}" destId="{0EE6660B-E1CF-4DCE-89B3-00598B02693F}" srcOrd="0" destOrd="0" presId="urn:microsoft.com/office/officeart/2005/8/layout/hierarchy1"/>
    <dgm:cxn modelId="{B361FCF4-C0FE-4C33-9CDE-5D3B9CEAFD91}" type="presParOf" srcId="{0EE6660B-E1CF-4DCE-89B3-00598B02693F}" destId="{37BF49B6-6CA5-4DCE-8F3A-2182777805D6}" srcOrd="0" destOrd="0" presId="urn:microsoft.com/office/officeart/2005/8/layout/hierarchy1"/>
    <dgm:cxn modelId="{05CD03DB-D786-4AF5-A416-F2CA27A16882}" type="presParOf" srcId="{0EE6660B-E1CF-4DCE-89B3-00598B02693F}" destId="{0D44E3BF-31AC-4EF5-A6F5-CEA5C5B2F675}" srcOrd="1" destOrd="0" presId="urn:microsoft.com/office/officeart/2005/8/layout/hierarchy1"/>
    <dgm:cxn modelId="{A6A61DF0-4018-44CF-B4C7-046B2009DD1E}" type="presParOf" srcId="{D70D5AA1-C975-4D83-ACBE-44468E76D522}" destId="{B049CCC5-B2A3-40FA-8092-01AC76F84DB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1623BD-D51D-4F14-AE2A-EF79ED3CFAF7}">
      <dsp:nvSpPr>
        <dsp:cNvPr id="0" name=""/>
        <dsp:cNvSpPr/>
      </dsp:nvSpPr>
      <dsp:spPr>
        <a:xfrm>
          <a:off x="4535685" y="2369563"/>
          <a:ext cx="779264" cy="370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729"/>
              </a:lnTo>
              <a:lnTo>
                <a:pt x="779264" y="252729"/>
              </a:lnTo>
              <a:lnTo>
                <a:pt x="779264" y="37085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A38ABC-C882-4D5D-ABE1-BEA1FD0A8516}">
      <dsp:nvSpPr>
        <dsp:cNvPr id="0" name=""/>
        <dsp:cNvSpPr/>
      </dsp:nvSpPr>
      <dsp:spPr>
        <a:xfrm>
          <a:off x="3756421" y="2369563"/>
          <a:ext cx="779264" cy="370858"/>
        </a:xfrm>
        <a:custGeom>
          <a:avLst/>
          <a:gdLst/>
          <a:ahLst/>
          <a:cxnLst/>
          <a:rect l="0" t="0" r="0" b="0"/>
          <a:pathLst>
            <a:path>
              <a:moveTo>
                <a:pt x="779264" y="0"/>
              </a:moveTo>
              <a:lnTo>
                <a:pt x="779264" y="252729"/>
              </a:lnTo>
              <a:lnTo>
                <a:pt x="0" y="252729"/>
              </a:lnTo>
              <a:lnTo>
                <a:pt x="0" y="37085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74DE36-20BC-4869-8DD1-9476545F9066}">
      <dsp:nvSpPr>
        <dsp:cNvPr id="0" name=""/>
        <dsp:cNvSpPr/>
      </dsp:nvSpPr>
      <dsp:spPr>
        <a:xfrm>
          <a:off x="2977157" y="1188977"/>
          <a:ext cx="1558528" cy="370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729"/>
              </a:lnTo>
              <a:lnTo>
                <a:pt x="1558528" y="252729"/>
              </a:lnTo>
              <a:lnTo>
                <a:pt x="1558528" y="37085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89F3EA-51C3-409A-B58C-2E878E874883}">
      <dsp:nvSpPr>
        <dsp:cNvPr id="0" name=""/>
        <dsp:cNvSpPr/>
      </dsp:nvSpPr>
      <dsp:spPr>
        <a:xfrm>
          <a:off x="1418629" y="2369563"/>
          <a:ext cx="779264" cy="3708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729"/>
              </a:lnTo>
              <a:lnTo>
                <a:pt x="779264" y="252729"/>
              </a:lnTo>
              <a:lnTo>
                <a:pt x="779264" y="37085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DE0EBE-7300-49B4-9155-6A35E2D5A791}">
      <dsp:nvSpPr>
        <dsp:cNvPr id="0" name=""/>
        <dsp:cNvSpPr/>
      </dsp:nvSpPr>
      <dsp:spPr>
        <a:xfrm>
          <a:off x="639365" y="2369563"/>
          <a:ext cx="779264" cy="370858"/>
        </a:xfrm>
        <a:custGeom>
          <a:avLst/>
          <a:gdLst/>
          <a:ahLst/>
          <a:cxnLst/>
          <a:rect l="0" t="0" r="0" b="0"/>
          <a:pathLst>
            <a:path>
              <a:moveTo>
                <a:pt x="779264" y="0"/>
              </a:moveTo>
              <a:lnTo>
                <a:pt x="779264" y="252729"/>
              </a:lnTo>
              <a:lnTo>
                <a:pt x="0" y="252729"/>
              </a:lnTo>
              <a:lnTo>
                <a:pt x="0" y="370858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44853C-4164-49AE-9C1C-A908EFEEEF9A}">
      <dsp:nvSpPr>
        <dsp:cNvPr id="0" name=""/>
        <dsp:cNvSpPr/>
      </dsp:nvSpPr>
      <dsp:spPr>
        <a:xfrm>
          <a:off x="1418629" y="1188977"/>
          <a:ext cx="1558528" cy="370858"/>
        </a:xfrm>
        <a:custGeom>
          <a:avLst/>
          <a:gdLst/>
          <a:ahLst/>
          <a:cxnLst/>
          <a:rect l="0" t="0" r="0" b="0"/>
          <a:pathLst>
            <a:path>
              <a:moveTo>
                <a:pt x="1558528" y="0"/>
              </a:moveTo>
              <a:lnTo>
                <a:pt x="1558528" y="252729"/>
              </a:lnTo>
              <a:lnTo>
                <a:pt x="0" y="252729"/>
              </a:lnTo>
              <a:lnTo>
                <a:pt x="0" y="37085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A35D3B-D7B3-4B00-8947-5D044696B82A}">
      <dsp:nvSpPr>
        <dsp:cNvPr id="0" name=""/>
        <dsp:cNvSpPr/>
      </dsp:nvSpPr>
      <dsp:spPr>
        <a:xfrm>
          <a:off x="2339578" y="379251"/>
          <a:ext cx="1275159" cy="8097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41F346-72F2-4B28-83A1-FA6BE9FCA01D}">
      <dsp:nvSpPr>
        <dsp:cNvPr id="0" name=""/>
        <dsp:cNvSpPr/>
      </dsp:nvSpPr>
      <dsp:spPr>
        <a:xfrm>
          <a:off x="2481262" y="513851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MADDE</a:t>
          </a:r>
          <a:endParaRPr lang="tr-TR" sz="1700" kern="1200" dirty="0"/>
        </a:p>
      </dsp:txBody>
      <dsp:txXfrm>
        <a:off x="2481262" y="513851"/>
        <a:ext cx="1275159" cy="809726"/>
      </dsp:txXfrm>
    </dsp:sp>
    <dsp:sp modelId="{7F11E71D-2772-4115-A6E2-72653C4E6BD5}">
      <dsp:nvSpPr>
        <dsp:cNvPr id="0" name=""/>
        <dsp:cNvSpPr/>
      </dsp:nvSpPr>
      <dsp:spPr>
        <a:xfrm>
          <a:off x="781050" y="1559836"/>
          <a:ext cx="1275159" cy="8097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AD6C52A-9DD8-40CA-9DE3-FD9BBAB49C81}">
      <dsp:nvSpPr>
        <dsp:cNvPr id="0" name=""/>
        <dsp:cNvSpPr/>
      </dsp:nvSpPr>
      <dsp:spPr>
        <a:xfrm>
          <a:off x="922734" y="1694436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Saf Madde</a:t>
          </a:r>
          <a:endParaRPr lang="tr-TR" sz="1700" kern="1200" dirty="0"/>
        </a:p>
      </dsp:txBody>
      <dsp:txXfrm>
        <a:off x="922734" y="1694436"/>
        <a:ext cx="1275159" cy="809726"/>
      </dsp:txXfrm>
    </dsp:sp>
    <dsp:sp modelId="{950E01A9-4853-464E-8D78-6DC1C7A51F5A}">
      <dsp:nvSpPr>
        <dsp:cNvPr id="0" name=""/>
        <dsp:cNvSpPr/>
      </dsp:nvSpPr>
      <dsp:spPr>
        <a:xfrm>
          <a:off x="1785" y="2740421"/>
          <a:ext cx="1275159" cy="8097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4CCFF8E-A2E4-4F3C-963C-F07DBCDBC667}">
      <dsp:nvSpPr>
        <dsp:cNvPr id="0" name=""/>
        <dsp:cNvSpPr/>
      </dsp:nvSpPr>
      <dsp:spPr>
        <a:xfrm>
          <a:off x="143470" y="2875022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Elementler</a:t>
          </a:r>
          <a:endParaRPr lang="tr-TR" sz="1700" kern="1200" dirty="0"/>
        </a:p>
      </dsp:txBody>
      <dsp:txXfrm>
        <a:off x="143470" y="2875022"/>
        <a:ext cx="1275159" cy="809726"/>
      </dsp:txXfrm>
    </dsp:sp>
    <dsp:sp modelId="{2484877B-5056-492A-8267-E27E40EB5036}">
      <dsp:nvSpPr>
        <dsp:cNvPr id="0" name=""/>
        <dsp:cNvSpPr/>
      </dsp:nvSpPr>
      <dsp:spPr>
        <a:xfrm>
          <a:off x="1560314" y="2740421"/>
          <a:ext cx="1275159" cy="8097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CFE2F49-B82E-4747-960B-E0751D0947BA}">
      <dsp:nvSpPr>
        <dsp:cNvPr id="0" name=""/>
        <dsp:cNvSpPr/>
      </dsp:nvSpPr>
      <dsp:spPr>
        <a:xfrm>
          <a:off x="1701998" y="2875022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Bileşikler  </a:t>
          </a:r>
          <a:endParaRPr lang="tr-TR" sz="1700" kern="1200" dirty="0"/>
        </a:p>
      </dsp:txBody>
      <dsp:txXfrm>
        <a:off x="1701998" y="2875022"/>
        <a:ext cx="1275159" cy="809726"/>
      </dsp:txXfrm>
    </dsp:sp>
    <dsp:sp modelId="{52D05CB8-A96C-4EA8-A028-C4B96307A2BE}">
      <dsp:nvSpPr>
        <dsp:cNvPr id="0" name=""/>
        <dsp:cNvSpPr/>
      </dsp:nvSpPr>
      <dsp:spPr>
        <a:xfrm>
          <a:off x="3898106" y="1559836"/>
          <a:ext cx="1275159" cy="8097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2D70BA6-BD8F-4B2A-96AD-78F171DE01BD}">
      <dsp:nvSpPr>
        <dsp:cNvPr id="0" name=""/>
        <dsp:cNvSpPr/>
      </dsp:nvSpPr>
      <dsp:spPr>
        <a:xfrm>
          <a:off x="4039790" y="1694436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Saf Olmayan Madde</a:t>
          </a:r>
          <a:endParaRPr lang="tr-TR" sz="1700" kern="1200" dirty="0"/>
        </a:p>
      </dsp:txBody>
      <dsp:txXfrm>
        <a:off x="4039790" y="1694436"/>
        <a:ext cx="1275159" cy="809726"/>
      </dsp:txXfrm>
    </dsp:sp>
    <dsp:sp modelId="{865FB238-AB22-41AA-BF80-163AFF219497}">
      <dsp:nvSpPr>
        <dsp:cNvPr id="0" name=""/>
        <dsp:cNvSpPr/>
      </dsp:nvSpPr>
      <dsp:spPr>
        <a:xfrm>
          <a:off x="3118842" y="2740421"/>
          <a:ext cx="1275159" cy="8097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134F1E-8EF5-4D59-BF15-251D19144758}">
      <dsp:nvSpPr>
        <dsp:cNvPr id="0" name=""/>
        <dsp:cNvSpPr/>
      </dsp:nvSpPr>
      <dsp:spPr>
        <a:xfrm>
          <a:off x="3260526" y="2875022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Homojen Karışımlar</a:t>
          </a:r>
          <a:endParaRPr lang="tr-TR" sz="1700" kern="1200" dirty="0"/>
        </a:p>
      </dsp:txBody>
      <dsp:txXfrm>
        <a:off x="3260526" y="2875022"/>
        <a:ext cx="1275159" cy="809726"/>
      </dsp:txXfrm>
    </dsp:sp>
    <dsp:sp modelId="{37BF49B6-6CA5-4DCE-8F3A-2182777805D6}">
      <dsp:nvSpPr>
        <dsp:cNvPr id="0" name=""/>
        <dsp:cNvSpPr/>
      </dsp:nvSpPr>
      <dsp:spPr>
        <a:xfrm>
          <a:off x="4677370" y="2740421"/>
          <a:ext cx="1275159" cy="8097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D44E3BF-31AC-4EF5-A6F5-CEA5C5B2F675}">
      <dsp:nvSpPr>
        <dsp:cNvPr id="0" name=""/>
        <dsp:cNvSpPr/>
      </dsp:nvSpPr>
      <dsp:spPr>
        <a:xfrm>
          <a:off x="4819054" y="2875022"/>
          <a:ext cx="1275159" cy="8097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540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700" kern="1200" dirty="0" smtClean="0"/>
            <a:t>Heterojen Karışımlar</a:t>
          </a:r>
          <a:endParaRPr lang="tr-TR" sz="1700" kern="1200" dirty="0"/>
        </a:p>
      </dsp:txBody>
      <dsp:txXfrm>
        <a:off x="4819054" y="2875022"/>
        <a:ext cx="1275159" cy="809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 smtClean="0"/>
              <a:t>MERVE CAN ÖZKAN 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FDF5BE-8E9D-4CCC-8337-B63075919DA4}" type="datetimeFigureOut">
              <a:rPr lang="tr-TR" smtClean="0"/>
              <a:t>14.12.2014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2E57D-53EC-4709-A515-D9707522516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tr-TR" smtClean="0"/>
              <a:t>MERVE CAN ÖZKAN 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79F8E-9B2F-4CBF-A97A-FBCBA8695280}" type="datetimeFigureOut">
              <a:rPr lang="tr-TR" smtClean="0"/>
              <a:t>14.12.2014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0BF66-D2DC-4CAD-B2A7-33C0BD60351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5" name="4 Üstbilgi Yer Tutucusu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tr-TR" smtClean="0"/>
              <a:t>MERVE CAN ÖZKAN </a:t>
            </a:r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35A55-2D3B-4FBD-B915-34E81C249DA2}" type="datetime1">
              <a:rPr lang="tr-TR" smtClean="0"/>
              <a:t>14.12.2014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4AD25-8FFC-431A-B177-981AA770AFD9}" type="datetime1">
              <a:rPr lang="tr-TR" smtClean="0"/>
              <a:t>14.12.2014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488FB-EE27-4A49-9F9C-8D85FF0C43A1}" type="datetime1">
              <a:rPr lang="tr-TR" smtClean="0"/>
              <a:t>14.12.2014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89185-5504-4586-A338-7C636085376C}" type="datetime1">
              <a:rPr lang="tr-TR" smtClean="0"/>
              <a:t>14.12.2014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67E5B-D3EB-443B-BF2C-661351D9E548}" type="datetime1">
              <a:rPr lang="tr-TR" smtClean="0"/>
              <a:t>14.12.2014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A5F6D-11D0-4D0A-AFAB-81FEDFF47591}" type="datetime1">
              <a:rPr lang="tr-TR" smtClean="0"/>
              <a:t>14.12.2014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E0780-350F-4711-B9C6-A89E5FB7499F}" type="datetime1">
              <a:rPr lang="tr-TR" smtClean="0"/>
              <a:t>14.12.2014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DA982-B81F-4A3F-9FC9-BCB46569A70A}" type="datetime1">
              <a:rPr lang="tr-TR" smtClean="0"/>
              <a:t>14.12.2014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68DA6-F183-4C68-9919-8A5AC928FC37}" type="datetime1">
              <a:rPr lang="tr-TR" smtClean="0"/>
              <a:t>14.12.2014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281B9-77A7-443A-B635-A43E22FEF0AD}" type="datetime1">
              <a:rPr lang="tr-TR" smtClean="0"/>
              <a:t>14.12.2014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635B6-8111-4EA3-9C20-84F554716339}" type="datetime1">
              <a:rPr lang="tr-TR" smtClean="0"/>
              <a:t>14.12.2014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6772E-D224-47FD-87F2-4293BBC0AB9C}" type="datetime1">
              <a:rPr lang="tr-TR" smtClean="0"/>
              <a:t>14.12.2014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jpe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yagram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5 Resim" descr="atom-yapc4b1lc4b1-element-copy.gif"/>
          <p:cNvPicPr>
            <a:picLocks noChangeAspect="1"/>
          </p:cNvPicPr>
          <p:nvPr/>
        </p:nvPicPr>
        <p:blipFill>
          <a:blip r:embed="rId8" cstate="print"/>
          <a:srcRect r="55001" b="17742"/>
          <a:stretch>
            <a:fillRect/>
          </a:stretch>
        </p:blipFill>
        <p:spPr>
          <a:xfrm>
            <a:off x="1691680" y="5589240"/>
            <a:ext cx="1008000" cy="8467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6 Resim" descr="indir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347864" y="5589240"/>
            <a:ext cx="930293" cy="93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7 Resim" descr="Homojen-Karışımlar.jpg"/>
          <p:cNvPicPr>
            <a:picLocks noChangeAspect="1"/>
          </p:cNvPicPr>
          <p:nvPr/>
        </p:nvPicPr>
        <p:blipFill>
          <a:blip r:embed="rId10" cstate="print"/>
          <a:srcRect l="74720" r="3303" b="56265"/>
          <a:stretch>
            <a:fillRect/>
          </a:stretch>
        </p:blipFill>
        <p:spPr>
          <a:xfrm>
            <a:off x="4932040" y="5589240"/>
            <a:ext cx="1002857" cy="936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8 Resim" descr="karisimlar-sunu-77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516216" y="5589240"/>
            <a:ext cx="1008000" cy="8926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6" name="35 Aşağı Ok"/>
          <p:cNvSpPr/>
          <p:nvPr/>
        </p:nvSpPr>
        <p:spPr>
          <a:xfrm>
            <a:off x="2123728" y="5085184"/>
            <a:ext cx="288032" cy="504056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36 Aşağı Ok"/>
          <p:cNvSpPr/>
          <p:nvPr/>
        </p:nvSpPr>
        <p:spPr>
          <a:xfrm>
            <a:off x="3635896" y="5085184"/>
            <a:ext cx="360040" cy="576064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8" name="37 Aşağı Ok"/>
          <p:cNvSpPr/>
          <p:nvPr/>
        </p:nvSpPr>
        <p:spPr>
          <a:xfrm>
            <a:off x="5292080" y="5085184"/>
            <a:ext cx="288032" cy="504056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9" name="38 Aşağı Ok"/>
          <p:cNvSpPr/>
          <p:nvPr/>
        </p:nvSpPr>
        <p:spPr>
          <a:xfrm>
            <a:off x="6876256" y="5085184"/>
            <a:ext cx="288032" cy="504056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4" name="43 Dikdörtgen"/>
          <p:cNvSpPr/>
          <p:nvPr/>
        </p:nvSpPr>
        <p:spPr>
          <a:xfrm>
            <a:off x="179512" y="260648"/>
            <a:ext cx="66247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smtClean="0">
                <a:ln/>
                <a:solidFill>
                  <a:schemeClr val="accent3"/>
                </a:solidFill>
                <a:effectLst/>
              </a:rPr>
              <a:t>MERVE CAN ÖZKAN </a:t>
            </a:r>
            <a:endParaRPr lang="tr-TR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18</Words>
  <Application>Microsoft Office PowerPoint</Application>
  <PresentationFormat>Ekran Gösterisi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Slayt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ce</dc:creator>
  <cp:lastModifiedBy>ce</cp:lastModifiedBy>
  <cp:revision>7</cp:revision>
  <dcterms:created xsi:type="dcterms:W3CDTF">2014-12-14T18:36:34Z</dcterms:created>
  <dcterms:modified xsi:type="dcterms:W3CDTF">2014-12-14T19:48:23Z</dcterms:modified>
</cp:coreProperties>
</file>