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Düz Bağlayıcı"/>
          <p:cNvCxnSpPr/>
          <p:nvPr/>
        </p:nvCxnSpPr>
        <p:spPr>
          <a:xfrm>
            <a:off x="0" y="46531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>
            <a:off x="35496" y="67413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şittir"/>
          <p:cNvSpPr/>
          <p:nvPr/>
        </p:nvSpPr>
        <p:spPr>
          <a:xfrm>
            <a:off x="4427984" y="4437112"/>
            <a:ext cx="2088232" cy="10801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15 Eşittir"/>
          <p:cNvSpPr/>
          <p:nvPr/>
        </p:nvSpPr>
        <p:spPr>
          <a:xfrm>
            <a:off x="4427984" y="5157192"/>
            <a:ext cx="2088232" cy="10801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7" name="16 Eşittir"/>
          <p:cNvSpPr/>
          <p:nvPr/>
        </p:nvSpPr>
        <p:spPr>
          <a:xfrm>
            <a:off x="4427984" y="5877272"/>
            <a:ext cx="2088232" cy="10801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19" name="18 Düz Bağlayıcı"/>
          <p:cNvCxnSpPr/>
          <p:nvPr/>
        </p:nvCxnSpPr>
        <p:spPr>
          <a:xfrm flipV="1">
            <a:off x="4572000" y="3284984"/>
            <a:ext cx="0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İkizkenar Üçgen"/>
          <p:cNvSpPr/>
          <p:nvPr/>
        </p:nvSpPr>
        <p:spPr>
          <a:xfrm>
            <a:off x="4211960" y="2420888"/>
            <a:ext cx="720080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Oval"/>
          <p:cNvSpPr/>
          <p:nvPr/>
        </p:nvSpPr>
        <p:spPr>
          <a:xfrm>
            <a:off x="4427984" y="2996952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Oval"/>
          <p:cNvSpPr/>
          <p:nvPr/>
        </p:nvSpPr>
        <p:spPr>
          <a:xfrm>
            <a:off x="4427984" y="2708920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0" name="29 Grup"/>
          <p:cNvGrpSpPr/>
          <p:nvPr/>
        </p:nvGrpSpPr>
        <p:grpSpPr>
          <a:xfrm>
            <a:off x="0" y="5589240"/>
            <a:ext cx="2232248" cy="1224136"/>
            <a:chOff x="0" y="5577616"/>
            <a:chExt cx="2232248" cy="1224136"/>
          </a:xfrm>
        </p:grpSpPr>
        <p:sp>
          <p:nvSpPr>
            <p:cNvPr id="23" name="22 Çapraz Şerit"/>
            <p:cNvSpPr/>
            <p:nvPr/>
          </p:nvSpPr>
          <p:spPr>
            <a:xfrm rot="2738711">
              <a:off x="495114" y="5541612"/>
              <a:ext cx="1224136" cy="1296144"/>
            </a:xfrm>
            <a:prstGeom prst="diagStrip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27" name="26 Dikdörtgen"/>
            <p:cNvSpPr/>
            <p:nvPr/>
          </p:nvSpPr>
          <p:spPr>
            <a:xfrm>
              <a:off x="0" y="6165304"/>
              <a:ext cx="2232248" cy="2880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26" name="25 Akış Çizelgesi: Toplam Birleşimi"/>
          <p:cNvSpPr/>
          <p:nvPr/>
        </p:nvSpPr>
        <p:spPr>
          <a:xfrm>
            <a:off x="144016" y="6453336"/>
            <a:ext cx="360040" cy="360040"/>
          </a:xfrm>
          <a:prstGeom prst="flowChartSummingJuncti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27 Akış Çizelgesi: Toplam Birleşimi"/>
          <p:cNvSpPr/>
          <p:nvPr/>
        </p:nvSpPr>
        <p:spPr>
          <a:xfrm>
            <a:off x="1800200" y="6453336"/>
            <a:ext cx="360040" cy="360040"/>
          </a:xfrm>
          <a:prstGeom prst="flowChartSummingJuncti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Dikdörtgen"/>
          <p:cNvSpPr/>
          <p:nvPr/>
        </p:nvSpPr>
        <p:spPr>
          <a:xfrm>
            <a:off x="1822817" y="404664"/>
            <a:ext cx="49814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Merve Can ÖZKAN</a:t>
            </a:r>
            <a:endParaRPr lang="tr-TR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694 L 0.25 0.0069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0.00694 L 0.99011 -0.003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-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93 3.7037E-7 L 0.81893 -0.0050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-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07 3.7037E-7 L 1.15764 -0.015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 animBg="1"/>
      <p:bldP spid="26" grpId="1" animBg="1"/>
      <p:bldP spid="28" grpId="0" animBg="1"/>
      <p:bldP spid="28" grpId="1" animBg="1"/>
      <p:bldP spid="28" grpId="2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merve</dc:creator>
  <cp:lastModifiedBy>merrvvecan@hotmail.com</cp:lastModifiedBy>
  <cp:revision>2</cp:revision>
  <dcterms:created xsi:type="dcterms:W3CDTF">2015-01-13T15:33:58Z</dcterms:created>
  <dcterms:modified xsi:type="dcterms:W3CDTF">2015-01-13T21:48:07Z</dcterms:modified>
</cp:coreProperties>
</file>